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3"/>
    <p:sldId id="257" r:id="rId4"/>
  </p:sldIdLst>
  <p:sldSz cx="12192000" cy="6858000"/>
  <p:notesSz cx="7103745" cy="10234295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2394"/>
    <a:srgbClr val="92259A"/>
    <a:srgbClr val="386EB9"/>
    <a:srgbClr val="179DB2"/>
    <a:srgbClr val="8A189F"/>
    <a:srgbClr val="B2B2B2"/>
    <a:srgbClr val="202020"/>
    <a:srgbClr val="32323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244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第一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第二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"/>
            <a:ext cx="12192635" cy="68668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813935" y="5179060"/>
            <a:ext cx="25641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2022</a:t>
            </a:r>
            <a:r>
              <a:rPr lang="zh-CN" altLang="en-US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年</a:t>
            </a:r>
            <a:r>
              <a:rPr lang="en-US" altLang="zh-CN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9</a:t>
            </a:r>
            <a:r>
              <a:rPr lang="zh-CN" altLang="en-US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8</a:t>
            </a:r>
            <a:r>
              <a:rPr lang="zh-CN" altLang="en-US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日</a:t>
            </a:r>
            <a:endParaRPr lang="zh-CN" altLang="en-US" sz="2800" b="1">
              <a:solidFill>
                <a:srgbClr val="8C2394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37560" y="2426970"/>
            <a:ext cx="5516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6000" b="1">
                <a:ln>
                  <a:noFill/>
                </a:ln>
                <a:solidFill>
                  <a:srgbClr val="92259A"/>
                </a:solidFill>
                <a:effectLst/>
                <a:latin typeface="+mj-ea"/>
                <a:ea typeface="+mj-ea"/>
              </a:rPr>
              <a:t>全院教职工大会</a:t>
            </a:r>
            <a:endParaRPr lang="zh-CN" altLang="en-US" sz="6000" b="1">
              <a:ln>
                <a:noFill/>
              </a:ln>
              <a:solidFill>
                <a:srgbClr val="92259A"/>
              </a:solidFill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15900" y="20574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8C2394"/>
                </a:solidFill>
                <a:latin typeface="+mj-ea"/>
                <a:ea typeface="+mj-ea"/>
                <a:cs typeface="+mj-ea"/>
              </a:rPr>
              <a:t>二级标题</a:t>
            </a:r>
            <a:endParaRPr lang="zh-CN" altLang="en-US" sz="2800" b="1">
              <a:solidFill>
                <a:srgbClr val="8C2394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WVkNTRiZTY2MmU3M2YwMGJiMzcyY2I5M2RiNmZlN2EifQ=="/>
  <p:tag name="KSO_WPP_MARK_KEY" val="b1e15730-adf3-4765-957a-1df8b71fa07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>宽屏</PresentationFormat>
  <Paragraphs>6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华文行楷</vt:lpstr>
      <vt:lpstr>微软雅黑</vt:lpstr>
      <vt:lpstr>Arial Unicode MS</vt:lpstr>
      <vt:lpstr>Arial Black</vt:lpstr>
      <vt:lpstr>黑体</vt:lpstr>
      <vt:lpstr>Calibri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张强</cp:lastModifiedBy>
  <cp:revision>12</cp:revision>
  <dcterms:created xsi:type="dcterms:W3CDTF">2019-09-19T02:01:00Z</dcterms:created>
  <dcterms:modified xsi:type="dcterms:W3CDTF">2022-09-14T02:19:52Z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0BA7C88D6026494CBCEF2ECCE28155E8</vt:lpwstr>
  </property>
</Properties>
</file>